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81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Петровском сельском  поселении были проведены культурно – массовые мероприятия.</a:t>
            </a:r>
            <a:endParaRPr lang="ru-RU" sz="2400" b="1" dirty="0"/>
          </a:p>
        </p:txBody>
      </p:sp>
      <p:pic>
        <p:nvPicPr>
          <p:cNvPr id="1026" name="Picture 2" descr="C:\Users\про\Desktop\ФОТО КЛУБ\УШКИ НА МАКУШКИ\P1060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3" y="1643050"/>
            <a:ext cx="3833807" cy="2571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071546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Игровая программа «Ушки на макушки»</a:t>
            </a:r>
            <a:endParaRPr lang="ru-RU" b="1" dirty="0"/>
          </a:p>
        </p:txBody>
      </p:sp>
      <p:pic>
        <p:nvPicPr>
          <p:cNvPr id="1027" name="Picture 3" descr="C:\Users\про\Desktop\ФОТО КЛУБ\ЭКОЛОГИЯ\2017\P1060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643050"/>
            <a:ext cx="4000527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86182" y="100010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Познавательное экологическое мероприятие «Живая вода родников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Picture 2" descr="C:\Users\про\Desktop\ФОТО КЛУБ\ЗОЖ\2017\P1060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000503"/>
            <a:ext cx="4000528" cy="28574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929198"/>
            <a:ext cx="414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Информационный час </a:t>
            </a:r>
          </a:p>
          <a:p>
            <a:pPr algn="ctr"/>
            <a:r>
              <a:rPr lang="ru-RU" b="1" dirty="0" smtClean="0"/>
              <a:t>«Наркотики – билет в один конец»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ро\Desktop\ФОТО КЛУБ\ЭКОЛОГИЯ\2017\P106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71480"/>
            <a:ext cx="4067126" cy="3286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3372" y="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Познавательная викторина ко Дню </a:t>
            </a:r>
            <a:r>
              <a:rPr lang="ru-RU" b="1" dirty="0" smtClean="0"/>
              <a:t>птиц «Расписные </a:t>
            </a:r>
            <a:r>
              <a:rPr lang="ru-RU" b="1" dirty="0" smtClean="0"/>
              <a:t>крылья»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Развлекательная программа на 1 апреля «Весёлые люди»</a:t>
            </a:r>
            <a:endParaRPr lang="ru-RU" b="1" dirty="0"/>
          </a:p>
        </p:txBody>
      </p:sp>
      <p:pic>
        <p:nvPicPr>
          <p:cNvPr id="1026" name="Picture 2" descr="C:\Users\про\Desktop\ФОТО КЛУБ\1 апреля\2017\P1060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4143372" cy="3272325"/>
          </a:xfrm>
          <a:prstGeom prst="rect">
            <a:avLst/>
          </a:prstGeom>
          <a:noFill/>
        </p:spPr>
      </p:pic>
      <p:pic>
        <p:nvPicPr>
          <p:cNvPr id="2" name="Picture 2" descr="F:\DCIM\106_PANA\P1060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4143372" cy="3071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000504"/>
            <a:ext cx="414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Урок культуры «Игрушки-кружки»</a:t>
            </a:r>
            <a:endParaRPr lang="ru-RU" b="1" dirty="0"/>
          </a:p>
        </p:txBody>
      </p:sp>
      <p:pic>
        <p:nvPicPr>
          <p:cNvPr id="1027" name="Picture 3" descr="F:\DCIM\106_PANA\P10604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66" y="3786191"/>
            <a:ext cx="4095747" cy="30718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14810" y="378619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Выставка – обзор </a:t>
            </a:r>
          </a:p>
          <a:p>
            <a:pPr algn="ctr"/>
            <a:r>
              <a:rPr lang="ru-RU" b="1" dirty="0" smtClean="0"/>
              <a:t>«Сказка умница и прелесть»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Тематическое мероприятие «Сказочка про сигареты»</a:t>
            </a:r>
            <a:endParaRPr lang="ru-RU" b="1" dirty="0"/>
          </a:p>
        </p:txBody>
      </p:sp>
      <p:pic>
        <p:nvPicPr>
          <p:cNvPr id="2051" name="Picture 3" descr="C:\Users\про\Desktop\ФОТО КЛУБ\ДЕНЬ КОСМОНАВТИКИ\2017\P107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5" y="500042"/>
            <a:ext cx="4143404" cy="33575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48" y="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Тематическое мероприятие «Космос далёкий и близкий»</a:t>
            </a:r>
            <a:endParaRPr lang="ru-RU" b="1" dirty="0"/>
          </a:p>
        </p:txBody>
      </p:sp>
      <p:pic>
        <p:nvPicPr>
          <p:cNvPr id="1026" name="Picture 2" descr="C:\Users\про\Desktop\ФОТО КЛУБ\ЗОЖ\2017\P1060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42918"/>
            <a:ext cx="4071933" cy="3214710"/>
          </a:xfrm>
          <a:prstGeom prst="rect">
            <a:avLst/>
          </a:prstGeom>
          <a:noFill/>
        </p:spPr>
      </p:pic>
      <p:pic>
        <p:nvPicPr>
          <p:cNvPr id="2050" name="Picture 2" descr="F:\DCIM\106_PANA\P1060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8"/>
            <a:ext cx="4000496" cy="30003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714752"/>
            <a:ext cx="40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Выставка рисунков по сказкам</a:t>
            </a:r>
          </a:p>
          <a:p>
            <a:pPr algn="ctr"/>
            <a:r>
              <a:rPr lang="ru-RU" b="1" dirty="0" smtClean="0"/>
              <a:t> «Я рисую сказку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" name="Picture 3" descr="F:\DCIM\106_PANA\P1060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804026"/>
            <a:ext cx="4214841" cy="30539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flipH="1">
            <a:off x="4000496" y="3714752"/>
            <a:ext cx="428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Интеллектуальная игра Путешествия по страницам сказок»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6_PANA\P1060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44" y="2357430"/>
            <a:ext cx="4429156" cy="3714776"/>
          </a:xfrm>
          <a:prstGeom prst="rect">
            <a:avLst/>
          </a:prstGeom>
          <a:noFill/>
        </p:spPr>
      </p:pic>
      <p:pic>
        <p:nvPicPr>
          <p:cNvPr id="3075" name="Picture 3" descr="F:\DCIM\106_PANA\P1060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4667250" cy="4000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3438" y="171448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Выставка детских журналов «Журнальная империя»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85728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Викторина «О пернатых»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109</TotalTime>
  <Words>113</Words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</dc:creator>
  <cp:lastModifiedBy>про</cp:lastModifiedBy>
  <cp:revision>14</cp:revision>
  <dcterms:created xsi:type="dcterms:W3CDTF">2017-04-12T17:17:25Z</dcterms:created>
  <dcterms:modified xsi:type="dcterms:W3CDTF">2017-04-13T15:55:00Z</dcterms:modified>
</cp:coreProperties>
</file>